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35763" cy="98663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744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79681-545B-4391-9189-C4CE8D965570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2E906-70DE-4F2D-B767-02F2B378E6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547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A47647-60E6-462B-BC6C-EA1095AA6C2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257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00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72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014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77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043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091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332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4045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98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485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922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43868-25FD-4B80-BB55-6EFF5398E543}" type="datetimeFigureOut">
              <a:rPr lang="zh-TW" altLang="en-US" smtClean="0"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AA833-C23C-423C-836A-4547178CF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>
            <a:extLst>
              <a:ext uri="{FF2B5EF4-FFF2-40B4-BE49-F238E27FC236}">
                <a16:creationId xmlns:a16="http://schemas.microsoft.com/office/drawing/2014/main" id="{615BDEDF-B287-41C8-B7F3-832ED5C80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2029" y="374355"/>
            <a:ext cx="6047812" cy="1235230"/>
          </a:xfrm>
        </p:spPr>
        <p:txBody>
          <a:bodyPr>
            <a:noAutofit/>
          </a:bodyPr>
          <a:lstStyle/>
          <a:p>
            <a:pPr marL="447675" indent="-447675">
              <a:lnSpc>
                <a:spcPts val="3600"/>
              </a:lnSpc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推薦校友姓名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職稱</a:t>
            </a:r>
            <a:endParaRPr lang="zh-TW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內容版面配置區 2">
            <a:extLst>
              <a:ext uri="{FF2B5EF4-FFF2-40B4-BE49-F238E27FC236}">
                <a16:creationId xmlns:a16="http://schemas.microsoft.com/office/drawing/2014/main" id="{B1992DF5-91A2-489A-965D-9F9D8BD56A37}"/>
              </a:ext>
            </a:extLst>
          </p:cNvPr>
          <p:cNvSpPr txBox="1">
            <a:spLocks/>
          </p:cNvSpPr>
          <p:nvPr/>
        </p:nvSpPr>
        <p:spPr>
          <a:xfrm>
            <a:off x="5202030" y="1742837"/>
            <a:ext cx="5014099" cy="723910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E48312"/>
              </a:buClr>
              <a:defRPr/>
            </a:pPr>
            <a:r>
              <a:rPr lang="zh-TW" alt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推薦理由</a:t>
            </a:r>
            <a:r>
              <a:rPr lang="zh-TW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：敬請條列式</a:t>
            </a:r>
            <a:r>
              <a:rPr lang="en-US" altLang="zh-TW" sz="24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350-400</a:t>
            </a:r>
            <a:r>
              <a:rPr lang="zh-TW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</a:t>
            </a:r>
            <a:endParaRPr lang="en-US" altLang="zh-TW" sz="2400" dirty="0" smtClean="0">
              <a:solidFill>
                <a:srgbClr val="000000">
                  <a:lumMod val="75000"/>
                  <a:lumOff val="25000"/>
                </a:srgb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Clr>
                <a:srgbClr val="E48312"/>
              </a:buClr>
              <a:buFont typeface="+mj-lt"/>
              <a:buAutoNum type="arabicPeriod"/>
              <a:defRPr/>
            </a:pPr>
            <a:r>
              <a:rPr lang="en-US" altLang="zh-TW" sz="24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marL="457200" indent="-457200">
              <a:buClr>
                <a:srgbClr val="E48312"/>
              </a:buClr>
              <a:buFont typeface="+mj-lt"/>
              <a:buAutoNum type="arabicPeriod"/>
              <a:defRPr/>
            </a:pPr>
            <a:r>
              <a:rPr lang="en-US" altLang="zh-TW" sz="24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….</a:t>
            </a:r>
          </a:p>
          <a:p>
            <a:pPr marL="457200" indent="-457200">
              <a:buClr>
                <a:srgbClr val="E48312"/>
              </a:buClr>
              <a:buFont typeface="+mj-lt"/>
              <a:buAutoNum type="arabicPeriod"/>
              <a:defRPr/>
            </a:pPr>
            <a:r>
              <a:rPr lang="en-US" altLang="zh-TW" sz="24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marL="457200" indent="-457200">
              <a:buClr>
                <a:srgbClr val="E48312"/>
              </a:buClr>
              <a:buFont typeface="+mj-lt"/>
              <a:buAutoNum type="arabicPeriod"/>
              <a:defRPr/>
            </a:pPr>
            <a:r>
              <a:rPr lang="en-US" altLang="zh-TW" sz="24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marL="457200" indent="-457200">
              <a:buClr>
                <a:srgbClr val="E48312"/>
              </a:buClr>
              <a:buFont typeface="+mj-lt"/>
              <a:buAutoNum type="arabicPeriod"/>
              <a:defRPr/>
            </a:pPr>
            <a:r>
              <a:rPr lang="en-US" altLang="zh-TW" sz="24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marL="457200" indent="-457200">
              <a:buClr>
                <a:srgbClr val="E48312"/>
              </a:buClr>
              <a:buFont typeface="+mj-lt"/>
              <a:buAutoNum type="arabicPeriod"/>
              <a:defRPr/>
            </a:pPr>
            <a:endParaRPr lang="en-US" altLang="zh-TW" sz="2400" dirty="0" smtClean="0">
              <a:solidFill>
                <a:srgbClr val="000000">
                  <a:lumMod val="75000"/>
                  <a:lumOff val="25000"/>
                </a:srgb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Clr>
                <a:srgbClr val="E48312"/>
              </a:buClr>
              <a:defRPr/>
            </a:pPr>
            <a:endParaRPr lang="en-US" altLang="zh-TW" sz="2400" dirty="0">
              <a:solidFill>
                <a:srgbClr val="000000">
                  <a:lumMod val="75000"/>
                  <a:lumOff val="25000"/>
                </a:srgb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9" name="直線接點 8"/>
          <p:cNvCxnSpPr/>
          <p:nvPr/>
        </p:nvCxnSpPr>
        <p:spPr>
          <a:xfrm>
            <a:off x="5510209" y="1631716"/>
            <a:ext cx="4817133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圖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943" y="374355"/>
            <a:ext cx="4548010" cy="5907536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134892" y="6352481"/>
            <a:ext cx="2146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每位候選人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張簡報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34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</Words>
  <Application>Microsoft Office PowerPoint</Application>
  <PresentationFormat>寬螢幕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  推薦校友姓名 職稱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推薦校友姓名 職稱</dc:title>
  <dc:creator>User1</dc:creator>
  <cp:lastModifiedBy>User1</cp:lastModifiedBy>
  <cp:revision>4</cp:revision>
  <cp:lastPrinted>2021-09-02T08:58:04Z</cp:lastPrinted>
  <dcterms:created xsi:type="dcterms:W3CDTF">2021-09-02T08:39:23Z</dcterms:created>
  <dcterms:modified xsi:type="dcterms:W3CDTF">2021-09-02T08:58:05Z</dcterms:modified>
</cp:coreProperties>
</file>